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372" r:id="rId4"/>
    <p:sldId id="2145706208" r:id="rId5"/>
    <p:sldId id="317" r:id="rId6"/>
    <p:sldId id="1147" r:id="rId7"/>
    <p:sldId id="2145706200" r:id="rId8"/>
    <p:sldId id="2145706209" r:id="rId9"/>
    <p:sldId id="2145706211" r:id="rId10"/>
    <p:sldId id="2145706210" r:id="rId11"/>
    <p:sldId id="2145706192" r:id="rId12"/>
    <p:sldId id="2145706203" r:id="rId13"/>
    <p:sldId id="315" r:id="rId14"/>
    <p:sldId id="499" r:id="rId15"/>
    <p:sldId id="214570621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0000"/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867" autoAdjust="0"/>
  </p:normalViewPr>
  <p:slideViewPr>
    <p:cSldViewPr>
      <p:cViewPr varScale="1">
        <p:scale>
          <a:sx n="75" d="100"/>
          <a:sy n="75" d="100"/>
        </p:scale>
        <p:origin x="763" y="62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4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3/15/2023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3/15/2023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D6F155-4841-44A4-9EA1-2EC29CB5A16D}" type="datetime1">
              <a:rPr lang="en-US" smtClean="0"/>
              <a:t>3/15/2023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CE25-619C-4C96-A095-5A2C4229A71D}" type="datetime1">
              <a:rPr lang="en-US" smtClean="0"/>
              <a:t>3/15/2023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BAE5-772A-4058-8EBB-B56E7C8A3F55}" type="datetime1">
              <a:rPr lang="en-US" smtClean="0"/>
              <a:t>3/15/2023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D8-525A-4556-9B6C-A4FE23E2FB41}" type="datetime1">
              <a:rPr lang="en-US" smtClean="0"/>
              <a:t>3/15/2023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347406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8010" y="6324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C681-BE4B-4655-A5E6-DAA4805B07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10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C681-BE4B-4655-A5E6-DAA4805B07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C053-EA7E-4755-8934-114582F5B7D1}" type="datetime1">
              <a:rPr lang="en-US" smtClean="0"/>
              <a:t>3/15/2023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601968"/>
            <a:ext cx="685800" cy="256032"/>
          </a:xfrm>
        </p:spPr>
        <p:txBody>
          <a:bodyPr/>
          <a:lstStyle>
            <a:lvl1pPr>
              <a:defRPr sz="1600" b="1"/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51D-4A52-4CF0-A1C1-D318B9120002}" type="datetime1">
              <a:rPr lang="en-US" smtClean="0"/>
              <a:t>3/15/2023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9E7D6-35E7-468E-844D-210FB837C2B6}" type="datetime1">
              <a:rPr lang="en-US" smtClean="0"/>
              <a:t>3/15/2023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3C3-BAD8-4B64-8B87-58A4F73CEA45}" type="datetime1">
              <a:rPr lang="en-US" smtClean="0"/>
              <a:t>3/15/2023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722-9CEC-46B6-8B7E-40EAEB8F9EF8}" type="datetime1">
              <a:rPr lang="en-US" smtClean="0"/>
              <a:t>3/15/2023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9D-22AF-49C6-8658-5E1156F12336}" type="datetime1">
              <a:rPr lang="en-US" smtClean="0"/>
              <a:t>3/15/2023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F0E2F-E845-4FB3-BE30-452B4EE408B9}" type="datetime1">
              <a:rPr lang="en-US" smtClean="0"/>
              <a:t>3/15/2023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6AC-460D-4728-9031-22B741490780}" type="datetime1">
              <a:rPr lang="en-US" smtClean="0"/>
              <a:t>3/15/2023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12746EB-B9C0-47D5-9CD9-CA76D3A33E71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64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3848"/>
            <a:ext cx="10515600" cy="125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2018 Bering Strait Region Rural Resiliency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99343"/>
            <a:ext cx="10515600" cy="131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Brief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05" y="286303"/>
            <a:ext cx="9145276" cy="39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686" y="4443359"/>
            <a:ext cx="2314074" cy="231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4" y="4443359"/>
            <a:ext cx="2113547" cy="2128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9916C-E8B9-4D30-9B49-C8ED42D8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64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3848"/>
            <a:ext cx="10515600" cy="125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2018 Bering Strait Region Rural Resiliency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99343"/>
            <a:ext cx="10515600" cy="131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Brief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05" y="286303"/>
            <a:ext cx="9145276" cy="39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726" y="2197767"/>
            <a:ext cx="2314074" cy="231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" y="2290635"/>
            <a:ext cx="2113547" cy="2128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7173-1460-419F-B25C-9BB7DA752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115062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Alaska Partnership for Infrastructure Protection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3" y="5715000"/>
            <a:ext cx="9144002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Shawna Watson – Alaska Communications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Bob Carmichael– State of Alaska, DHS&amp;EM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16 March,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211991"/>
            <a:ext cx="2333538" cy="229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F7AF6-0EBB-4AB2-BD87-9F8FE438C7C0}"/>
              </a:ext>
            </a:extLst>
          </p:cNvPr>
          <p:cNvSpPr txBox="1"/>
          <p:nvPr/>
        </p:nvSpPr>
        <p:spPr>
          <a:xfrm>
            <a:off x="457200" y="5334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Welcome!</a:t>
            </a:r>
          </a:p>
          <a:p>
            <a:endParaRPr lang="en-US" dirty="0"/>
          </a:p>
          <a:p>
            <a:r>
              <a:rPr lang="en-US" dirty="0"/>
              <a:t>Our session will begin shortly.</a:t>
            </a:r>
          </a:p>
          <a:p>
            <a:endParaRPr lang="en-US" dirty="0"/>
          </a:p>
          <a:p>
            <a:r>
              <a:rPr lang="en-US" dirty="0"/>
              <a:t>Please –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Mute your microphone, unless you are commenting to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your camera off, unless you are addressing the group – it saves on bandwidth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24378-6EFB-4958-982F-F8600D5EE75B}"/>
              </a:ext>
            </a:extLst>
          </p:cNvPr>
          <p:cNvSpPr txBox="1"/>
          <p:nvPr/>
        </p:nvSpPr>
        <p:spPr>
          <a:xfrm>
            <a:off x="9385346" y="3657600"/>
            <a:ext cx="256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your phone?</a:t>
            </a:r>
          </a:p>
          <a:p>
            <a:r>
              <a:rPr lang="en-US" dirty="0"/>
              <a:t>	*6 to mute</a:t>
            </a:r>
          </a:p>
          <a:p>
            <a:r>
              <a:rPr lang="en-US" dirty="0"/>
              <a:t>	*7 to unmute</a:t>
            </a:r>
          </a:p>
        </p:txBody>
      </p:sp>
    </p:spTree>
    <p:extLst>
      <p:ext uri="{BB962C8B-B14F-4D97-AF65-F5344CB8AC3E}">
        <p14:creationId xmlns:p14="http://schemas.microsoft.com/office/powerpoint/2010/main" val="419250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6934200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11430000" cy="4661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Security at the Front Desk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Next month:</a:t>
            </a:r>
          </a:p>
          <a:p>
            <a:pPr marL="100584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April 20, 1000 to 1200, virtual, MS Teams</a:t>
            </a:r>
          </a:p>
          <a:p>
            <a:pPr marL="100584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Topic:  Debris Management</a:t>
            </a:r>
          </a:p>
          <a:p>
            <a:pPr marL="274320" lvl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Talk-back to APIP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D50705C-4D5D-4569-8D75-69B37F93F00F}"/>
              </a:ext>
            </a:extLst>
          </p:cNvPr>
          <p:cNvSpPr/>
          <p:nvPr/>
        </p:nvSpPr>
        <p:spPr>
          <a:xfrm>
            <a:off x="76200" y="396240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00" y="452437"/>
            <a:ext cx="1447800" cy="1417638"/>
          </a:xfrm>
          <a:prstGeom prst="rect">
            <a:avLst/>
          </a:prstGeom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2209800"/>
            <a:ext cx="4450080" cy="200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Questions?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Comments?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Announcements?</a:t>
            </a:r>
          </a:p>
        </p:txBody>
      </p:sp>
    </p:spTree>
    <p:extLst>
      <p:ext uri="{BB962C8B-B14F-4D97-AF65-F5344CB8AC3E}">
        <p14:creationId xmlns:p14="http://schemas.microsoft.com/office/powerpoint/2010/main" val="173216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7651"/>
            <a:ext cx="12193057" cy="48040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5B68A8-E809-47F3-8DF0-FD706E897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Meeting Adjourned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7261C-0990-429B-8B4F-C3F8B9D4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Next Meeting will be 20 April, 2023</a:t>
            </a:r>
          </a:p>
          <a:p>
            <a:r>
              <a:rPr lang="en-US" dirty="0">
                <a:latin typeface="Calibri" panose="020F0502020204030204" pitchFamily="34" charset="0"/>
              </a:rPr>
              <a:t>1000 to 1200 Alaska time, virtual (MS Teams)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6EC8DB-FA90-473F-87C9-7F74BA3CE05D}"/>
              </a:ext>
            </a:extLst>
          </p:cNvPr>
          <p:cNvSpPr txBox="1">
            <a:spLocks/>
          </p:cNvSpPr>
          <p:nvPr/>
        </p:nvSpPr>
        <p:spPr>
          <a:xfrm>
            <a:off x="304800" y="762000"/>
            <a:ext cx="8595360" cy="381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Shawna Watson, APIP Co-Chair (Private Sector), ACS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shawna.watson@acsalaska.com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(907) 229-6300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Bob Carmichael, APIP Co-Chair (Public Sector), DHS&amp;EM </a:t>
            </a:r>
          </a:p>
          <a:p>
            <a:pPr indent="173038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bob.carmichael@alaska.gov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 (907) 428-7020</a:t>
            </a:r>
          </a:p>
          <a:p>
            <a:pPr indent="173038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APIP Webpage: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https://ready.alaska.gov/APIP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6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6934200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11430000" cy="4661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Security at the Front Desk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</a:t>
            </a:r>
          </a:p>
          <a:p>
            <a:pPr marL="100584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April 20, 1000 to 1200, virtual, MS Teams</a:t>
            </a:r>
          </a:p>
          <a:p>
            <a:pPr marL="100584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Topic:  Debris Management</a:t>
            </a:r>
          </a:p>
          <a:p>
            <a:pPr marL="274320" lvl="1"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Talk-back to APIP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D50705C-4D5D-4569-8D75-69B37F93F00F}"/>
              </a:ext>
            </a:extLst>
          </p:cNvPr>
          <p:cNvSpPr/>
          <p:nvPr/>
        </p:nvSpPr>
        <p:spPr>
          <a:xfrm>
            <a:off x="76200" y="510540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2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115062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Alaska Partnership for Infrastructure Protection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3" y="5715000"/>
            <a:ext cx="9144002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Shawna Watson – Alaska Communications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Bob Carmichael– State of Alaska DHS&amp;EM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16 March,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1042320"/>
            <a:ext cx="2785658" cy="2735010"/>
          </a:xfrm>
          <a:prstGeom prst="rect">
            <a:avLst/>
          </a:prstGeom>
        </p:spPr>
      </p:pic>
      <p:pic>
        <p:nvPicPr>
          <p:cNvPr id="1028" name="Picture 4" descr="C-UAS] Protection of Critical Infrastructure | Joint Air Power Competence  Centre">
            <a:extLst>
              <a:ext uri="{FF2B5EF4-FFF2-40B4-BE49-F238E27FC236}">
                <a16:creationId xmlns:a16="http://schemas.microsoft.com/office/drawing/2014/main" id="{7FE80CCC-4375-443D-AE01-6F90E3B0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05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2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807" y="977448"/>
            <a:ext cx="6932394" cy="5347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Director’s Welcome –Bryan J.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Security at the Front Desk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Next month:  Debris Management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Coming soon:  Talk-back to APIP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AC33D11-0F15-4EAD-88D3-CA7EA51B21CC}"/>
              </a:ext>
            </a:extLst>
          </p:cNvPr>
          <p:cNvSpPr/>
          <p:nvPr/>
        </p:nvSpPr>
        <p:spPr>
          <a:xfrm>
            <a:off x="316992" y="121920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64"/>
            <a:ext cx="12193057" cy="48040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727864"/>
            <a:ext cx="11277599" cy="17526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Co-Chairs:  APIP Private Sector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APIP Public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6F2EF-612F-42D1-AD63-F037A2D5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9FCE0-380C-4ACA-AD99-54CB909624E8}"/>
              </a:ext>
            </a:extLst>
          </p:cNvPr>
          <p:cNvSpPr txBox="1"/>
          <p:nvPr/>
        </p:nvSpPr>
        <p:spPr>
          <a:xfrm>
            <a:off x="6858000" y="14478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Bob Carmichael</a:t>
            </a:r>
          </a:p>
          <a:p>
            <a:r>
              <a:rPr lang="en-US" dirty="0">
                <a:solidFill>
                  <a:schemeClr val="bg1"/>
                </a:solidFill>
              </a:rPr>
              <a:t>APIP Public Sector Co-Chair</a:t>
            </a:r>
          </a:p>
          <a:p>
            <a:r>
              <a:rPr lang="en-US" dirty="0">
                <a:solidFill>
                  <a:schemeClr val="bg1"/>
                </a:solidFill>
              </a:rPr>
              <a:t>Emergency Management Specialist II</a:t>
            </a:r>
          </a:p>
          <a:p>
            <a:pPr marL="228600" indent="-228600"/>
            <a:r>
              <a:rPr lang="en-US" dirty="0">
                <a:solidFill>
                  <a:schemeClr val="bg1"/>
                </a:solidFill>
              </a:rPr>
              <a:t>Division of Homeland Security and   Emergency Management</a:t>
            </a:r>
          </a:p>
          <a:p>
            <a:r>
              <a:rPr lang="en-US" dirty="0">
                <a:solidFill>
                  <a:schemeClr val="bg1"/>
                </a:solidFill>
              </a:rPr>
              <a:t>Office at JBER</a:t>
            </a:r>
          </a:p>
          <a:p>
            <a:r>
              <a:rPr lang="en-US" dirty="0">
                <a:solidFill>
                  <a:schemeClr val="bg1"/>
                </a:solidFill>
              </a:rPr>
              <a:t>907-428-7020 office</a:t>
            </a:r>
          </a:p>
          <a:p>
            <a:r>
              <a:rPr lang="en-US" dirty="0">
                <a:solidFill>
                  <a:schemeClr val="bg1"/>
                </a:solidFill>
              </a:rPr>
              <a:t>Bob.Carmichael@alaska.gov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79526-7E32-4921-BD4E-1C948F6D0B75}"/>
              </a:ext>
            </a:extLst>
          </p:cNvPr>
          <p:cNvSpPr txBox="1"/>
          <p:nvPr/>
        </p:nvSpPr>
        <p:spPr>
          <a:xfrm>
            <a:off x="1219200" y="14478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Shawna Watson</a:t>
            </a:r>
          </a:p>
          <a:p>
            <a:r>
              <a:rPr lang="en-US" dirty="0">
                <a:solidFill>
                  <a:schemeClr val="bg1"/>
                </a:solidFill>
              </a:rPr>
              <a:t>APIP Private Sector Co-Chair</a:t>
            </a:r>
          </a:p>
          <a:p>
            <a:pPr marL="228600" indent="-228600"/>
            <a:r>
              <a:rPr lang="en-US" dirty="0">
                <a:solidFill>
                  <a:schemeClr val="bg1"/>
                </a:solidFill>
              </a:rPr>
              <a:t>Manager, Business Continuity, Emergency Management, and Safety</a:t>
            </a:r>
          </a:p>
          <a:p>
            <a:r>
              <a:rPr lang="en-US" dirty="0">
                <a:solidFill>
                  <a:schemeClr val="bg1"/>
                </a:solidFill>
              </a:rPr>
              <a:t>Alaska Communications</a:t>
            </a:r>
          </a:p>
          <a:p>
            <a:r>
              <a:rPr lang="en-US" dirty="0">
                <a:solidFill>
                  <a:schemeClr val="bg1"/>
                </a:solidFill>
              </a:rPr>
              <a:t>ACS HQ in Anchorage</a:t>
            </a:r>
          </a:p>
          <a:p>
            <a:r>
              <a:rPr lang="en-US" dirty="0">
                <a:solidFill>
                  <a:schemeClr val="bg1"/>
                </a:solidFill>
              </a:rPr>
              <a:t>907-565-6935 office</a:t>
            </a:r>
          </a:p>
          <a:p>
            <a:r>
              <a:rPr lang="en-US" dirty="0">
                <a:solidFill>
                  <a:schemeClr val="bg1"/>
                </a:solidFill>
              </a:rPr>
              <a:t>Shawna.Watson@acsalaska.com</a:t>
            </a:r>
          </a:p>
        </p:txBody>
      </p:sp>
    </p:spTree>
    <p:extLst>
      <p:ext uri="{BB962C8B-B14F-4D97-AF65-F5344CB8AC3E}">
        <p14:creationId xmlns:p14="http://schemas.microsoft.com/office/powerpoint/2010/main" val="223363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7162800" cy="3670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Security at the Front Desk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  Debris Management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Talk-back to APIP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8E7848-265E-4853-AD00-F6213AA6F889}"/>
              </a:ext>
            </a:extLst>
          </p:cNvPr>
          <p:cNvSpPr/>
          <p:nvPr/>
        </p:nvSpPr>
        <p:spPr>
          <a:xfrm>
            <a:off x="76200" y="177429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68B38-E15C-487B-A7E7-3C733B2D6C5D}"/>
              </a:ext>
            </a:extLst>
          </p:cNvPr>
          <p:cNvSpPr txBox="1"/>
          <p:nvPr/>
        </p:nvSpPr>
        <p:spPr>
          <a:xfrm>
            <a:off x="7848600" y="1852345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Bryan Fisher is the Director of the Alaska Division of Homeland Security and Emergency Management.</a:t>
            </a:r>
          </a:p>
        </p:txBody>
      </p:sp>
    </p:spTree>
    <p:extLst>
      <p:ext uri="{BB962C8B-B14F-4D97-AF65-F5344CB8AC3E}">
        <p14:creationId xmlns:p14="http://schemas.microsoft.com/office/powerpoint/2010/main" val="52238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6934200" cy="35183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Fischer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Security at the Front Desk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  Debris Management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Talk-back to APIP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8E7848-265E-4853-AD00-F6213AA6F889}"/>
              </a:ext>
            </a:extLst>
          </p:cNvPr>
          <p:cNvSpPr/>
          <p:nvPr/>
        </p:nvSpPr>
        <p:spPr>
          <a:xfrm>
            <a:off x="152400" y="2325624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0" y="2016901"/>
            <a:ext cx="5670487" cy="2674690"/>
          </a:xfrm>
        </p:spPr>
        <p:txBody>
          <a:bodyPr>
            <a:normAutofit/>
          </a:bodyPr>
          <a:lstStyle/>
          <a:p>
            <a:r>
              <a:rPr lang="en-US" dirty="0"/>
              <a:t>Security at the Front Desk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578C8-5A2C-4B92-8877-A00650B9A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89" y="718098"/>
            <a:ext cx="1322854" cy="1298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DF616-1243-4BA8-BFDE-F2D216D8F539}"/>
              </a:ext>
            </a:extLst>
          </p:cNvPr>
          <p:cNvSpPr txBox="1"/>
          <p:nvPr/>
        </p:nvSpPr>
        <p:spPr>
          <a:xfrm>
            <a:off x="8229600" y="4256325"/>
            <a:ext cx="3548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James Estes</a:t>
            </a:r>
          </a:p>
          <a:p>
            <a:r>
              <a:rPr lang="en-US" sz="3200" dirty="0"/>
              <a:t>Beverly Boyd</a:t>
            </a:r>
          </a:p>
          <a:p>
            <a:r>
              <a:rPr lang="en-US" sz="3200" dirty="0"/>
              <a:t>First National Bank</a:t>
            </a:r>
          </a:p>
        </p:txBody>
      </p:sp>
    </p:spTree>
    <p:extLst>
      <p:ext uri="{BB962C8B-B14F-4D97-AF65-F5344CB8AC3E}">
        <p14:creationId xmlns:p14="http://schemas.microsoft.com/office/powerpoint/2010/main" val="219643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8" y="977448"/>
            <a:ext cx="7229179" cy="33659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Security at the Front Desk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  Debris Management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Talk-Back to APIP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EE71526-08E8-4866-9FAA-363EBFB33E27}"/>
              </a:ext>
            </a:extLst>
          </p:cNvPr>
          <p:cNvSpPr/>
          <p:nvPr/>
        </p:nvSpPr>
        <p:spPr>
          <a:xfrm>
            <a:off x="228600" y="2877312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3" y="-152400"/>
            <a:ext cx="12193057" cy="48040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727864"/>
            <a:ext cx="11277599" cy="17526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Threat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6F2EF-612F-42D1-AD63-F037A2D5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B6B49-EF12-40C0-89A8-FEF07AB54F76}"/>
              </a:ext>
            </a:extLst>
          </p:cNvPr>
          <p:cNvSpPr txBox="1"/>
          <p:nvPr/>
        </p:nvSpPr>
        <p:spPr>
          <a:xfrm>
            <a:off x="533400" y="914400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COVID 19 and other viruses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The Flipper Zero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Removable Media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Cyber Disruptions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Travel – disruptive passengers</a:t>
            </a:r>
          </a:p>
        </p:txBody>
      </p:sp>
    </p:spTree>
    <p:extLst>
      <p:ext uri="{BB962C8B-B14F-4D97-AF65-F5344CB8AC3E}">
        <p14:creationId xmlns:p14="http://schemas.microsoft.com/office/powerpoint/2010/main" val="297916583"/>
      </p:ext>
    </p:extLst>
  </p:cSld>
  <p:clrMapOvr>
    <a:masterClrMapping/>
  </p:clrMapOvr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 Meeting</Template>
  <TotalTime>89657</TotalTime>
  <Words>542</Words>
  <Application>Microsoft Office PowerPoint</Application>
  <PresentationFormat>Widescreen</PresentationFormat>
  <Paragraphs>115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Euphemia</vt:lpstr>
      <vt:lpstr>Wingdings</vt:lpstr>
      <vt:lpstr>Banded Design Blue 16x9</vt:lpstr>
      <vt:lpstr>3_Office Theme</vt:lpstr>
      <vt:lpstr>1_Office Theme</vt:lpstr>
      <vt:lpstr>Alaska Partnership for Infrastructure Protection</vt:lpstr>
      <vt:lpstr>Alaska Partnership for Infrastructure Protection</vt:lpstr>
      <vt:lpstr> Agenda     </vt:lpstr>
      <vt:lpstr>  Co-Chairs:  APIP Private Sector                      APIP Public Sector</vt:lpstr>
      <vt:lpstr> Agenda     </vt:lpstr>
      <vt:lpstr> Agenda     </vt:lpstr>
      <vt:lpstr>Security at the Front Desk</vt:lpstr>
      <vt:lpstr> Agenda     </vt:lpstr>
      <vt:lpstr>  Threat Updates</vt:lpstr>
      <vt:lpstr> Agenda     </vt:lpstr>
      <vt:lpstr>PowerPoint Presentation</vt:lpstr>
      <vt:lpstr>Meeting Adjourned</vt:lpstr>
      <vt:lpstr> Agenda     </vt:lpstr>
    </vt:vector>
  </TitlesOfParts>
  <Company>DMVA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Partnership for Infrastructure Protection</dc:title>
  <dc:creator>Alex R. Fonteyn</dc:creator>
  <cp:lastModifiedBy>Carmichael, Robert J (MVA)</cp:lastModifiedBy>
  <cp:revision>528</cp:revision>
  <cp:lastPrinted>2023-01-18T18:12:47Z</cp:lastPrinted>
  <dcterms:created xsi:type="dcterms:W3CDTF">2017-06-05T20:11:21Z</dcterms:created>
  <dcterms:modified xsi:type="dcterms:W3CDTF">2023-03-15T20:44:49Z</dcterms:modified>
</cp:coreProperties>
</file>